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7395-444D-4D38-A69A-523E8BCC4A2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A2630-6417-4D2B-97A5-038A75EB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8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720DD7-36D3-4D35-8CFD-F9667A52312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71B9BE-7536-4EFA-91F1-DB682E0C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5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82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6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2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3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6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44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35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32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09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3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7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790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9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9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59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95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7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5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1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9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5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9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9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0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0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2728-3DE7-4759-BDC9-8E9B6A4A501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Keystone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7843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4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5337663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2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164381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8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44280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0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705131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14400"/>
            <a:ext cx="4790072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9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82723"/>
            <a:ext cx="5334000" cy="361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6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520450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7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4972050" cy="461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2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557212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8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5573908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2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020118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5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05014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7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105400" cy="637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1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371741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2600" y="1538975"/>
                <a:ext cx="990600" cy="67082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538975"/>
                <a:ext cx="990600" cy="670825"/>
              </a:xfrm>
              <a:prstGeom prst="rect">
                <a:avLst/>
              </a:prstGeom>
              <a:blipFill rotWithShape="1">
                <a:blip r:embed="rId4"/>
                <a:stretch>
                  <a:fillRect r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7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5181600" cy="540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3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031"/>
            <a:ext cx="3429000" cy="662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5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864863" cy="421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9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" y="457200"/>
            <a:ext cx="6023609" cy="586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6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512415" cy="362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1611868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Simplify: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On-screen Show (4:3)</PresentationFormat>
  <Paragraphs>25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Algebra 1 Keystone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Keystone Pt 3</dc:title>
  <dc:creator>murraymr</dc:creator>
  <cp:lastModifiedBy>Admin</cp:lastModifiedBy>
  <cp:revision>4</cp:revision>
  <cp:lastPrinted>2014-10-21T19:04:40Z</cp:lastPrinted>
  <dcterms:created xsi:type="dcterms:W3CDTF">2012-10-07T20:07:40Z</dcterms:created>
  <dcterms:modified xsi:type="dcterms:W3CDTF">2014-10-21T19:05:42Z</dcterms:modified>
</cp:coreProperties>
</file>